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131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5" autoAdjust="0"/>
  </p:normalViewPr>
  <p:slideViewPr>
    <p:cSldViewPr>
      <p:cViewPr varScale="1">
        <p:scale>
          <a:sx n="51" d="100"/>
          <a:sy n="51" d="100"/>
        </p:scale>
        <p:origin x="-62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613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09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83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721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181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0903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627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076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368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541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D232F-8942-456D-A9FF-D5F419E07E5D}" type="datetimeFigureOut">
              <a:rPr lang="en-CA" smtClean="0"/>
              <a:t>2/24/15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D4EF4-26A2-4B09-AC41-EF2A8DB93C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3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9" t="11563" r="59962" b="68125"/>
          <a:stretch/>
        </p:blipFill>
        <p:spPr bwMode="auto">
          <a:xfrm>
            <a:off x="853467" y="163763"/>
            <a:ext cx="2828554" cy="161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6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AutoShape 8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3" name="AutoShape 6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5448140" y="43762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5" name="AutoShape 8" descr="data:image/jpeg;base64,/9j/4AAQSkZJRgABAQAAAQABAAD/2wCEAAkGBxQHBhQTBxQTFhUWGB0YGBYYGSMgIRodGhwdGSAeHh8cHigmHB0lHxsaJDIhJSkrLjEuIx8zODMsOigvLy0BCgoKBQUFDgUFDisZExkrKysrKysrKysrKysrKysrKysrKysrKysrKysrKysrKysrKysrKysrKysrKysrKysrK//AABEIAOEA4QMBIgACEQEDEQH/xAAcAAEAAgIDAQAAAAAAAAAAAAAABwgFBgIDBAH/xABHEAABAwICBgQJCAkEAwEAAAABAAIDBBEFBgcSITFBUQgiYXETMjZCUnJ0gZEUI2KSobGywxUWNUNzgqKzwSQzU8I0Y9El/8QAFAEBAAAAAAAAAAAAAAAAAAAAAP/EABQRAQAAAAAAAAAAAAAAAAAAAAD/2gAMAwEAAhEDEQA/AJxREQEREBERARcXvEbCZCAALkncAOJUW5z010uEF0eXwKmUbNe9omn1htf/AC7PpIJTcdVt3bAFpeYdKmG4ESJJxM8eZANc92tfUB7C5V0zTnitzS8/padxZfZE3qsHEdUb7c3XPatcQTTjWn6V5IwOlY0cHTOLiR6rdWx/mK03EdLOK17jeqMYPmxsa23cba32rSEQZaozPW1P/kVlU71pnn73LHTVD5zedznH6RJ+9dSIOcUzoXXhcWnmDb7lkafMlZS/+NV1LPVmePucsWiDcsO0pYrh9hHVvcBwkDX37y4E/bdbjg+n2ohIGM00Mg5xuLDbnY6wJ+ChxEFpcv6X8Nxkhsspp3nzZxqj64JaB3kLe4ZWzxB0JDmnaCDcEdhG9UfWay5muryzNrYLO+MXuWXux3ew3aT22uguSih7JunKGtLY80sELzs8My5YfWbtcz+odylylqWVlO2Ske17HC7XtIII5gjYQg7UREBERAREQEREBERAREQFr2cc40uT6DwmLP6zvEibte8jkOA5uNgPeAsHpN0kRZNpfB02rJVuHVj4MB3Oktw5N3nsG1VmxjFpsbxB02KyOkkdvc77gBsAHACwCDZc96RqvOMhbUHwVPfZAw7NhuC873ndv2bNgC01EQEREBERAREQEREBERAREQFsuTM71eT6q+FvvGTd8LtrH+7zTu6wsdg3jYtaRBbXIekClzpTf6U+DnAu+Bx6w5lp2a7b8R2XAutuVI6KrfQVbZaJ7mPYbte02IPYQrGaKtKbczNbTY4Wsqxsa7c2a3L0X827jvHIBKCIiAiIgIiICIiAtC0qaQmZNw7UpNV1XIPm2b9QbvCOHK+4cT2ArOZ6zVHk/L76iq6zvFjjvte87h2DiTwAO/YFUrGsVlxvFZKjEna0kjtZx+wAcgAAAOAAQdNdWPr6t0ta5z5Hkuc5xuSTxK6ERAREQEREBERAREQEWx5JydPnSvfFhTomuYzXJkJAtcN2arXbdq22o0GYhT07nvlo7NaXGz37gL/8SCL0REBERAREQFyjeY3h0ZIINwRsII4g8CuKILI6HtJQzJCKTGnAVTR1XH980Df/ABANpHEbedpSVIqSpfR1TZKVxa9jg5rhsIINwR23Vq9F+d250wHWls2ois2Zg58Hj6LrHuNxwuQ3JERAREQFxe8RsJkIAAuSdwA4lclFenzNn6Iy+KOkdaWpB17ebENjvrnq92ugiLSlnI5xzIXwk/J4rsgb9Hi8g8XkX7tUcFpqIgIiICIiAiIgIiICIiCXejd5U1Ps/wCYxT3i/wCyZv4b/wAJUCdG7ypqfZ/zGKe8X/ZM38N/4SgpOiIgIiICIiAiIgLP5HzPJlLMcdTS7QOrIz04yRrN79gI5EA8FgEQXaw6uZidBHNRODo5Gh7Xcw4XHd3L0qEejvmvXifh1Y7xbywX5E3ewe86wHa/kpuQEREHxx1W3dsAVQNIWYzmnNs9QCdQu1YhyjbsbsO6/jEcyVYvTFjv6CyFOYzZ83zDO+S4dbtDA8+4KqKAiIgIiICIiAiIgIiICIiCXejd5U1Ps/5jFPeL/smb+G/8JUCdG7ypqfZ/zGKe8X/ZM38N/wCEoKToiICIiAiIgIiICIiDI5exd+A43DU0njRPDgOY4tPY4XB7CrlYdWsxKgjmpDdkjGvaeYcLj7CqSKyfR+x39JZOdTym76Z5aNu3Ufd7ft1wOwBBKCIiCBekni2viFLSsOxrHTOHMvOo33jUf8VCy3fTRXmv0jVW24jLY29mqwXH1tZaQgIiICIiAiLIYTglRjMmrhMEsp3HwbC61+ZAsO8oMei3iHRJi8ouKSw7ZYx9mvddVVorxaljJko3kD0Hscfgx5P2INMReiuoZMPqCyvjkjeN7XtLT8HAFedARZpuUa97QW0NYQdoIgk2/wBK8GI4XNhUobikMsLiLhsjCwkbrgOAuLg7UEpdG7ypqfZ/zGKe8X/ZM38N/wCEqBOjd5U1Ps/5jFPeL/smb+G/8JQUnRF6KGhlxGo1MPjklefNjaXH4NBKDzot0pdFWLVTAY6NwB9J8bT8HPB+xdk2iTF4Rc0hI+jLGfsD7oNHRe/FcGqMHl1cVgliO23hGFt7crjaO0LwICIiAiIgKT+j5i3yHO5heerUROaBzez5wH3NDx71GCzuRK84ZnOjlBtqzsv6rnBrv6SUFxkREFMs3TfKc11jx51RK74yOKxK7amXw9S57t7nF3xN11ICIiAucUTppQ2EFznEANAuSTsAAG8k8FwVg9BmQG0FA3EMVaDLILwNPmMI2P8AWcN3JtuZsHl0eaFWRRtnzgNZxsW0wOxvH5wg9Y/RGzne9hMlJSsoqcR0bGMY0WaxjQ0AdgGwLpxfFIsFw18+JvEcbBdzj9w4kk7ABtJsAq8520z1WMyujy+XU0G4OH+64cy4eJ3M2j0igsg94YOuQO9fWuDxdpB7lSOrq5K2YvrHvkcd7nuLj8TtXOgxCXDptfD5ZInelG4tPxaQguVjWCU+O0ZixiFkrOThuvsu072ntBBUA6TtEb8uwuqsv60tONr2Ha+Ic/psHPeBvuAXL0ZF01z0E7Ys1fPRE28MBaRnaQNkg+Dt5udyn+iq48Qo2yUbmvjeLtc03BBQccM/ZsXqN/CFAHSR8rKf2cf3Hqw7WhjQGAADYAOCrx0kfKyn9nH9x6Dl0bvKmp9n/MYp7xf9kzfw3/hKgTo3eVNT7P8AmMVhXtD2EPAIOwg8Qgrpox0ROzBA2qzFrR07rOjjGx8o33J8xh57yNosLEz9g+DQYHRiLCImRMHBgtftJ3uPabld9bVx4fRulrXNZGwaznONgAFX/PWmuevndFlX5mIbPCkfOP7RfZGP6txuNyCwznBgu4gd6+MeHjqEHuVJ66vlxGbXxCWSV3pSOLj8XErjR1klDNr0Uj43DzmOLT8QboLq1lJHXUxjrWMkY7YWPaHA94OwqGdImhZro3T5OFnDa6mJ2H+GTuP0Ts5EWAOu5H00VWEzNjzGTUQbtf8Aes7QdmuN+x20+lwVhMKxKLGMOZPhj2yRSC7XN48PcQbgg7QQQUFKZIzFIWyghwNiCLEEbCCOBXFT/p0yAKujdiOENAkjF6ho89g/ees3jzbt83bACAiIgL612q67dhHFfEQW8/WtvYvqgT9Z+37UQaBPGYZnNdvaSD7jZcFlM1QfJcz1bPQnlb8HuCxaAiIg2TR5gH6zZxp6eQdQu1pPUZ1nDsuBq35kK3zWhjQGiwGwAKvnRtoxJmOplO9kIYP53g/9FPGM1v6NweaZ26KN8n1Gl3+EFc9OOcXY9mN1LTO+YpnFthufKNjnH1drR/MfOUaLlI8yPJkJJJuSd5J4lcUBERAUu6As5OoMY+QVriYprmK/mSDbYcg8cPSAtvKiJejDqx2H4hHNT+PG9r297SHD7Qgu2q79JHysp/Zx/cerDRPEsYc3cQCPeq89JHysp/Zx/ceg5dG7ypqfZ/zGKwyrz0bvKmp9n/MYrBzSCGEufuaCT7tqCvenzOTsQxj5BROIhhsZbefJvseYYOHpX5BRGvRX1bsQrpJak3fI9z3H6TiXH7SvOgIiIClDQVnJ2C5gFHVu+YqXWaD5kp2NI9bY09uryUXrnDKYJmuhJDmkEEcCNoKC7z2CRhDwCCLEHiCqf5/wD9Wc31FMy+o194/UeA9u077AgE8wVbjC6v5fhsUrd0jGv+s0O/yoC6SFGIs0U8rf3kGqe9j3bfg8fBBEaIiAiIg3f9XCinj9ThyCIIC0v0H6P0jVbWiwe8SDt8I1ryfrF3vutNUx9JHCvA45TVLQbSRmM8rxu1hftIk/pUOICIiCZujVMG4tWMO8xscO5riD+IKac1Uprsr1cUe+SnlYO9zHN/yq16FcaGDZ/h8MbNnBgcfXsW/1tYFahBRxFtGknLZytm+aG1oyfCQ8jG8ktt6u1ve0rV0BERAXJjS94DASTsAHFcVvOh3LTsxZ0iLgfBU5E0h4dU3Y3vc4DZyDuSC0tLF4GmY0+a0D4Cyr50kfKyn9nH9x6sQq79JHysp/Zx/ceg5dG7ypqfZ/zGKf62L5RRPY3zmub8QQoA6N3lTU+z/mMVhkFHSNU2cvi3XS7lp2W86TWB8FOTNEeFnm7m/yuuLctU8VpSAiIgIi2nRrlo5pzfDDa8bSJJjbYI2EEg+tsb3uQWnyxSGgy3SxO3xwRM+qxrf8KE+krMHY1RsG9sT3Huc4AfhKn9VW0040MZ0gTeCN2wgQNPqXLv63PCDRUREBZnJtD+k82UkQFw+eMEfR1hrfAXKwykjQFhXy/PrZHX1aeN8nZdw8GAfrk+5BZtERBoOm7BP0zkGV0Yu+nInb3NuH+7ULj7gqtK8E0QniLZgC1wIIPEHYQqc5ywF2WczT00t7RvOoT5zD1mHvLSL9t0GFREQcmOLHgsJBG0EcCrX6Ls5tzjlxrpSPlEVmTt7eDwPReBfsOsOCqcsvlbMU+VsZZUYU6z27CD4r2ne1w4tNh7wCLEAoLQ6RMkRZ1wfwcpDJmXMMtvFJ3g82usLjuPBVczHl2oy1iJhxiNzHDcfNePSY7c4d3cbHYrSZEz5TZzogaNwZMBeSBx6zeZHpsv5w7LgHYs/ieGQ4tSmPFIo5WHzXtDh37dx7UFJ0Vn67QvhdU8mKOWK/oSn/AL6y7MO0OYVRPBfC+Ujb85I4j3htge4hBXrKOUarNuICPCIyQD15DsYwc3O/wNp4BWlyRlOHJ2BtgoesfGkkIsZH8SeQ4BvAczcnM0NFHh9MI6CNkbG7mMaGgdwGxR9pN0pw5XhdBhJbLVkWsNrYu154u+h8bbLhJCrv0kfKyn9nH9x6sBh7zJQRl5uSxpJ5kgKv/SR8rKf2cf3HoOXRu8qan2f8xisMq89G7ypqfZ/zGKfcTkMWGyujNiGOIPIhpKDCZ8yfDnPBDDW9V7etFKBtjda1+1p3FvHsIBFW81ZVqcqYh4LGYy30Xjax4HFruPdsI4gKwWjPSjDmqFsGKFsVXa2qdjZe1h9L6G/lcXtv1fQxYlSmPEI2SMO9j2hwPuKCkiK0WIaGsKrHkxwyRE7fm5HW9wdrAdw2LjQ6GMKpXgyxyy2/5JD/ANNVBXXLeXKjM2IiHBo3Pd5x81g9J7tzR9+4XOxWj0eZJiyVg/g4LPlfYzS28YjcByaLmw7SeKz+G4bDhNKI8MijiYPNY0NHfYce1a/nvPtNkyjJq3B8xF2QNPWdyJ9Bl/OPI2BOxB0aUs5tydlxzoiPlEoLIG9vF57GA37TqjiqoPcXvJeSSdpJ4lZTNGYp80Yw6oxZ13u2ADxWNG5rRwaLn3kk3JJWJQEREBWL6O2CfIsry1Ug61RJZp+hFdo/rMnwCr/hWHvxbEo4KIXfK8MaO1xtt5DmeSuXguGMwbCIqel8SJjWDt1Ra57TvKD2oiICh7pC5U+W4Yyvo23fD1JbcYydjv5XH4O7FMK6qumbWUr46pocx7S1zTuLXCxB7CCgpCi2XSDlR+T8yPgkuYz1oXnz2Hd7x4p7RyIWtICIiDtpal9JUNfSPcx7Tdrmkgg8wRtBUl5e031+GsDcUbHUtHF3Vf8AWbsPvaT2qL0QT/Taf6d0f+rpJ2nk17XD4nV+5dVd0gImt/8Az6ORx+nIG2+q11/sUCog37M+lzEcfjLGSCnjPmwXaSO15Jd8CAdtwtBREEuU+nmqgp2tbS09mgDe7gLc1pWfc5SZ2xNk1ZGyMsj8GAwmxGsXX2+stYRBs+Qc5yZJxGSajjZIXs1CHk2A1g6+zuW6VWniqqKZzHUtOA5pbvdxFuaiREBb/ljS9iOAsDJXtqIx5s1yQOx4Id9YuA5LQEQT1Q9ICJzf9fRyNP0JA78TW2+1dtVp/p2x/wCkpJnHk57Wj4jW+5QAiCT8xabq/E2FuGNjpmni3rP+s7YO8NB7VGtTUPq53PqnOe9xu5ziSSeZJ2krqRAREQERZXLGBS5lxyKmoB1pHWJ4Nb5zz2NFz9g2lBKfR4yp4etfiFW3qx3jhvxcR13DuadW/wBJ3JT2vBgOER4Dg8VNh4tHE3VHbxJPaSSSeZK96AiIgIiINR0l5LZnTL5jGqJ47ugeeDuLSfRdYA+47bKqNbSPoKx8VY0sexxa5p3gjYQruKL9MOjYZmpzVYM0CrY3rNH75o4euBuPEbDwsFbEXKRhjeWyAgg2IOwgjgRwK4oCIiAiIgIiICIiAiIgIiICIiAiIgIiIOTGGR4EYJJNgBvJPAKz2h7If6pYP4XEGj5VMOv/AOtm8Rg89xdbjYbdUFa1oX0ZmiLMQzCz5zxoInDxL7pHD0vRHDfvtqzQgIiICIiAiIgIiIIt0r6LG5ka6qwENbVAXczc2a3Pg2Tk7cdx5iulXTPo6l0dW1zHtNnNcLEEcCDuKu6tN0gaOqbOkGtL81UNFmTtG3uePPb9o4EbbhU5Fn825Pqso1upjEdgfFlbcsf6rrb+w2I4hYBAREQEREBERAREQEREBERARFlcu5eqMy4gIcGidI7iR4rRzc7c0d/cLlBjGMMjwIwSSbADeSeAU86JtE3yJzKzNTPnPGip3eZydIPS5N4cduxuy6OdFkGUg2au1Zqq3j26sd94jB48Nc7eWrchSGgIiICIiAiIgIiICIiAiIg82IUEWJ0josQjZJG7ex4BB9xUNZz0Fh5dJlF+rx8BKdncx+8dzr+spuRBS3G8DqMBq/B4xDJE7gHDYbcWnc4doJCxyu3X0MWJUxjxCNkjDvY9ocD7io3zDoQoMSJdhTpKZ54NOuy5+i439wcAgrYik/GtB+IUJJw4w1DeAa7Uce8PsB9YrTcRybX4Y4ito6ltvO8GS36zQR9qDBIvrhqus7YRwXxAREQEWZw/KlbiRHyCkqXg7iInW+taw95W34NoUxKvN6xsVO2/7x4JtzAj1vgSEEbr14Zhs2LVYiwyN8rzuaxpJ79m4du5WAy/oJo6KzsbllqHeiPm2fBpLvfrDuUl4ThEGDU3g8KijiZyY0C/abbz2lBCOTdBkk5bJmx/g27/AAEZBcexz9ob3Nv3hTZguDQYDQiHCImRRjg0bzuuSdrj2kkr3ogIiICIiAiIgIiICIiAiIgIiICIiAiIgIiINYzl/se5QJm3eURB5cr/AO6p4yL4o7v/AIiIN0REQEREBERAREQEREBERAREQf/Z"/>
          <p:cNvSpPr>
            <a:spLocks noChangeAspect="1" noChangeArrowheads="1"/>
          </p:cNvSpPr>
          <p:nvPr/>
        </p:nvSpPr>
        <p:spPr bwMode="auto">
          <a:xfrm>
            <a:off x="248011" y="181585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8" name="Picture 2" descr="C:\Users\strategyone\Downloads\ARC Logo.t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11" y="2572618"/>
            <a:ext cx="3429865" cy="172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trategyone\Downloads\ARC Logo with Company Name-1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092" y="2346486"/>
            <a:ext cx="3168352" cy="218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5661248"/>
            <a:ext cx="2561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dirty="0" smtClean="0"/>
              <a:t>Original logo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3068014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rc Enginee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5172043" cy="14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64564" y="2771012"/>
            <a:ext cx="36481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Client is happy with the </a:t>
            </a:r>
          </a:p>
          <a:p>
            <a:r>
              <a:rPr lang="en-CA" dirty="0" smtClean="0"/>
              <a:t>Copy half of the logo in terms </a:t>
            </a:r>
          </a:p>
          <a:p>
            <a:r>
              <a:rPr lang="en-CA" dirty="0" smtClean="0"/>
              <a:t>Of the tag line and the font.  A tweak</a:t>
            </a:r>
          </a:p>
          <a:p>
            <a:r>
              <a:rPr lang="en-CA" dirty="0" smtClean="0"/>
              <a:t>Is welcome </a:t>
            </a:r>
            <a:endParaRPr lang="en-CA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932040" y="1628800"/>
            <a:ext cx="288032" cy="1142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strategyone\Downloads\ARC Logo.ti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3429865" cy="172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888" y="2032348"/>
            <a:ext cx="38325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 logo is the issue.</a:t>
            </a:r>
          </a:p>
          <a:p>
            <a:r>
              <a:rPr lang="en-CA" dirty="0" smtClean="0"/>
              <a:t>They want to maintain the</a:t>
            </a:r>
          </a:p>
          <a:p>
            <a:r>
              <a:rPr lang="en-CA" dirty="0" smtClean="0"/>
              <a:t>Colours of the original , the arc shape</a:t>
            </a:r>
          </a:p>
          <a:p>
            <a:r>
              <a:rPr lang="en-CA" dirty="0" smtClean="0"/>
              <a:t>We have suggested moving away from </a:t>
            </a:r>
          </a:p>
          <a:p>
            <a:r>
              <a:rPr lang="en-CA" dirty="0" smtClean="0"/>
              <a:t>Serif font..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6455082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Original logo</a:t>
            </a:r>
            <a:endParaRPr lang="en-CA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259632" y="1628800"/>
            <a:ext cx="576064" cy="403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52120" y="580038"/>
            <a:ext cx="163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Partial redesign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5013176"/>
            <a:ext cx="4949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These are the colors.. Gold, </a:t>
            </a:r>
            <a:r>
              <a:rPr lang="en-CA" dirty="0" err="1" smtClean="0"/>
              <a:t>burgandy</a:t>
            </a:r>
            <a:r>
              <a:rPr lang="en-CA" dirty="0" smtClean="0"/>
              <a:t>, black/ grey </a:t>
            </a:r>
            <a:endParaRPr lang="en-CA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681385" y="5197842"/>
            <a:ext cx="5305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497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35696" y="1052736"/>
            <a:ext cx="158417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683568" y="692696"/>
            <a:ext cx="3473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Project is to evolve current logo ….</a:t>
            </a:r>
            <a:endParaRPr lang="en-CA" dirty="0"/>
          </a:p>
        </p:txBody>
      </p:sp>
      <p:pic>
        <p:nvPicPr>
          <p:cNvPr id="5" name="Picture 2" descr="Arc Enginee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21088"/>
            <a:ext cx="5172043" cy="14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trategyone\Downloads\ARC Logo with Company Name-1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3168352" cy="218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2627784" y="3234938"/>
            <a:ext cx="0" cy="12021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99592" y="4725144"/>
            <a:ext cx="2160240" cy="9441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 smtClean="0"/>
              <a:t>?</a:t>
            </a:r>
            <a:endParaRPr lang="en-CA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2635696"/>
            <a:ext cx="2900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They want to maintain the </a:t>
            </a:r>
          </a:p>
          <a:p>
            <a:r>
              <a:rPr lang="en-CA" dirty="0" smtClean="0"/>
              <a:t>Colour palette, the oval and </a:t>
            </a:r>
          </a:p>
          <a:p>
            <a:r>
              <a:rPr lang="en-CA" dirty="0" smtClean="0"/>
              <a:t>The A R C letters… I know </a:t>
            </a:r>
          </a:p>
          <a:p>
            <a:r>
              <a:rPr lang="en-CA" dirty="0" smtClean="0"/>
              <a:t>Very constraining… </a:t>
            </a:r>
          </a:p>
        </p:txBody>
      </p:sp>
      <p:pic>
        <p:nvPicPr>
          <p:cNvPr id="12" name="Picture 2" descr="C:\Users\strategyone\Downloads\ARC Logo.tif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98" y="1285787"/>
            <a:ext cx="1714932" cy="86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14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</TotalTime>
  <Words>100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strategyone</dc:creator>
  <cp:lastModifiedBy>strategyone</cp:lastModifiedBy>
  <cp:revision>13</cp:revision>
  <dcterms:created xsi:type="dcterms:W3CDTF">2014-10-08T13:21:48Z</dcterms:created>
  <dcterms:modified xsi:type="dcterms:W3CDTF">2015-02-24T18:27:07Z</dcterms:modified>
</cp:coreProperties>
</file>